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0073B2"/>
              </a:gs>
              <a:gs pos="79000">
                <a:srgbClr val="172436"/>
              </a:gs>
            </a:gsLst>
            <a:lin ang="7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4561" y="3498281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4561" y="4700923"/>
            <a:ext cx="6400800" cy="1371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alpha val="50000"/>
                  </a:srgbClr>
                </a:solidFill>
              </a:rPr>
              <a:t>©2013 LinkedIn Corporation. All Rights Reserved.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95036" y="2640437"/>
            <a:ext cx="3642133" cy="889056"/>
            <a:chOff x="695036" y="2640437"/>
            <a:chExt cx="3642133" cy="88905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5036" y="2640437"/>
              <a:ext cx="3507509" cy="88905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4234308" y="3319056"/>
              <a:ext cx="102861" cy="10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3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2" y="1600200"/>
            <a:ext cx="3809912" cy="4572000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6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08413" cy="4572000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53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13" y="2174875"/>
            <a:ext cx="3814762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3811584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3811584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45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62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94686" y="2020911"/>
            <a:ext cx="8849315" cy="2077048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4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8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4686" y="3774311"/>
            <a:ext cx="8849315" cy="3083689"/>
          </a:xfrm>
          <a:prstGeom prst="rect">
            <a:avLst/>
          </a:prstGeom>
          <a:gradFill>
            <a:gsLst>
              <a:gs pos="74000">
                <a:schemeClr val="bg1">
                  <a:alpha val="0"/>
                </a:schemeClr>
              </a:gs>
              <a:gs pos="0">
                <a:schemeClr val="bg1">
                  <a:lumMod val="75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8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Dar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0073B2"/>
              </a:gs>
              <a:gs pos="79000">
                <a:srgbClr val="172436"/>
              </a:gs>
            </a:gsLst>
            <a:lin ang="7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6080"/>
            <a:ext cx="91440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alpha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0077B5"/>
              </a:buClr>
              <a:buFont typeface="Wingdings" pitchFamily="2" charset="2"/>
              <a:buNone/>
            </a:pPr>
            <a:endParaRPr lang="en-US" sz="1200" dirty="0">
              <a:solidFill>
                <a:srgbClr val="E5B62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6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Dark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0073B2"/>
              </a:gs>
              <a:gs pos="94000">
                <a:srgbClr val="172436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6080"/>
            <a:ext cx="91440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alpha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753369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0077B5"/>
              </a:buClr>
              <a:buFont typeface="Wingdings" pitchFamily="2" charset="2"/>
              <a:buNone/>
            </a:pPr>
            <a:endParaRPr lang="en-US" sz="1200" dirty="0">
              <a:solidFill>
                <a:srgbClr val="E5B62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3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otes Light 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6080"/>
            <a:ext cx="9143999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1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0077B5"/>
              </a:buClr>
              <a:buFont typeface="Wingdings" pitchFamily="2" charset="2"/>
              <a:buNone/>
            </a:pPr>
            <a:endParaRPr lang="en-US" sz="1200" dirty="0">
              <a:solidFill>
                <a:srgbClr val="E5B62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6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283948"/>
            <a:ext cx="2768604" cy="11511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9437"/>
            <a:ext cx="5111750" cy="582672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0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913" y="1435103"/>
            <a:ext cx="27686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5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0073B2"/>
              </a:gs>
              <a:gs pos="79000">
                <a:srgbClr val="172436"/>
              </a:gs>
            </a:gsLst>
            <a:lin ang="7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15" name="Picture 14" descr="in1000pxrotate.png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r="13529" b="17480"/>
          <a:stretch/>
        </p:blipFill>
        <p:spPr>
          <a:xfrm>
            <a:off x="5657271" y="3521868"/>
            <a:ext cx="3486729" cy="3336132"/>
          </a:xfrm>
          <a:prstGeom prst="rect">
            <a:avLst/>
          </a:prstGeom>
        </p:spPr>
      </p:pic>
      <p:sp>
        <p:nvSpPr>
          <p:cNvPr id="11" name="Title 27"/>
          <p:cNvSpPr txBox="1">
            <a:spLocks/>
          </p:cNvSpPr>
          <p:nvPr userDrawn="1"/>
        </p:nvSpPr>
        <p:spPr>
          <a:xfrm>
            <a:off x="4502571" y="2882907"/>
            <a:ext cx="4246675" cy="73327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>
                    <a:alpha val="70000"/>
                  </a:srgbClr>
                </a:solidFill>
                <a:cs typeface="Arial" pitchFamily="34" charset="0"/>
              </a:rPr>
              <a:t>Marketing Solutions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alpha val="50000"/>
                  </a:srgbClr>
                </a:solidFill>
              </a:rPr>
              <a:t>©2013 LinkedIn Corporation. All Rights Reserved.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95036" y="2640437"/>
            <a:ext cx="3642133" cy="889056"/>
            <a:chOff x="695036" y="2640437"/>
            <a:chExt cx="3642133" cy="889056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5036" y="2640437"/>
              <a:ext cx="3507509" cy="88905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234308" y="3319056"/>
              <a:ext cx="102861" cy="102861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4561" y="3498281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04561" y="4700923"/>
            <a:ext cx="6400800" cy="1371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3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2556" y="2293938"/>
            <a:ext cx="8858093" cy="4564063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 r="-747"/>
          <a:stretch>
            <a:fillRect/>
          </a:stretch>
        </p:blipFill>
        <p:spPr bwMode="auto">
          <a:xfrm>
            <a:off x="881872" y="1717542"/>
            <a:ext cx="7818945" cy="38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36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0073B2"/>
              </a:gs>
              <a:gs pos="79000">
                <a:srgbClr val="172436"/>
              </a:gs>
            </a:gsLst>
            <a:lin ang="7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in1000pxrotate.png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r="13529" b="17480"/>
          <a:stretch/>
        </p:blipFill>
        <p:spPr>
          <a:xfrm>
            <a:off x="5657271" y="3521868"/>
            <a:ext cx="3486729" cy="33361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alpha val="50000"/>
                  </a:srgbClr>
                </a:solidFill>
              </a:rPr>
              <a:t>©2013 LinkedIn Corporation. All Rights Reserved.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5036" y="2640437"/>
            <a:ext cx="3642133" cy="889056"/>
            <a:chOff x="695036" y="2640437"/>
            <a:chExt cx="3642133" cy="889056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95036" y="2640437"/>
              <a:ext cx="3507509" cy="8890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4234308" y="3319056"/>
              <a:ext cx="102861" cy="102861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04561" y="3498281"/>
            <a:ext cx="7772400" cy="1198079"/>
          </a:xfrm>
        </p:spPr>
        <p:txBody>
          <a:bodyPr anchor="b" anchorCtr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04561" y="4700923"/>
            <a:ext cx="6400800" cy="1371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bg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3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bu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297"/>
          </a:xfrm>
          <a:prstGeom prst="rect">
            <a:avLst/>
          </a:prstGeom>
          <a:gradFill flip="none" rotWithShape="1">
            <a:gsLst>
              <a:gs pos="0">
                <a:srgbClr val="0073B2"/>
              </a:gs>
              <a:gs pos="79000">
                <a:srgbClr val="172436"/>
              </a:gs>
            </a:gsLst>
            <a:lin ang="7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6" name="Picture 5" descr="in1000pxrotate.png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" r="13529" b="17480"/>
          <a:stretch/>
        </p:blipFill>
        <p:spPr>
          <a:xfrm>
            <a:off x="5657271" y="3521868"/>
            <a:ext cx="3486729" cy="3336132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alpha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alpha val="50000"/>
                  </a:srgbClr>
                </a:solidFill>
              </a:rPr>
              <a:t>©2013 LinkedIn Corporation.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37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600200"/>
            <a:ext cx="7966075" cy="4572000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9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238" y="1600200"/>
            <a:ext cx="7966075" cy="4572000"/>
          </a:xfr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0936" y="872514"/>
            <a:ext cx="8046720" cy="384175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1pPr>
            <a:lvl2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2pPr>
            <a:lvl3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3pPr>
            <a:lvl4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4pPr>
            <a:lvl5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11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15" y="1600200"/>
            <a:ext cx="3316799" cy="4572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92150" y="1717675"/>
            <a:ext cx="4389438" cy="5140325"/>
          </a:xfrm>
          <a:effectLst/>
        </p:spPr>
        <p:txBody>
          <a:bodyPr/>
          <a:lstStyle>
            <a:lvl1pPr marL="0" indent="0" algn="l">
              <a:buFont typeface="Arial" pitchFamily="34" charset="0"/>
              <a:buChar char=" "/>
              <a:defRPr sz="1800" baseline="0">
                <a:effectLst/>
              </a:defRPr>
            </a:lvl1pPr>
            <a:lvl2pPr marL="61913" indent="-61913">
              <a:buFont typeface="Arial" pitchFamily="34" charset="0"/>
              <a:buChar char=" "/>
              <a:defRPr sz="1200"/>
            </a:lvl2pPr>
          </a:lstStyle>
          <a:p>
            <a:r>
              <a:rPr lang="en-US" dirty="0"/>
              <a:t>Product screenshot</a:t>
            </a:r>
          </a:p>
          <a:p>
            <a:endParaRPr lang="en-US" dirty="0"/>
          </a:p>
          <a:p>
            <a:pPr lvl="1"/>
            <a:r>
              <a:rPr lang="en-US" dirty="0"/>
              <a:t>Feel free to provide multiple choices for screenshots if available, so the designer can select the best layout.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Please provide the highest resolution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ibrary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35" y="203086"/>
            <a:ext cx="7962938" cy="749808"/>
          </a:xfrm>
        </p:spPr>
        <p:txBody>
          <a:bodyPr anchor="b"/>
          <a:lstStyle>
            <a:lvl1pPr algn="l"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3046" y="872514"/>
            <a:ext cx="8044962" cy="384175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1pPr>
            <a:lvl2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2pPr>
            <a:lvl3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3pPr>
            <a:lvl4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4pPr>
            <a:lvl5pPr marL="0" indent="0">
              <a:buFont typeface="Arial" pitchFamily="34" charset="0"/>
              <a:buChar char=" "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4515" y="1600200"/>
            <a:ext cx="3316799" cy="4572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§"/>
              <a:defRPr sz="18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6"/>
              </a:buClr>
              <a:defRPr sz="14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92150" y="1717675"/>
            <a:ext cx="4389438" cy="5140325"/>
          </a:xfrm>
          <a:effectLst/>
        </p:spPr>
        <p:txBody>
          <a:bodyPr/>
          <a:lstStyle>
            <a:lvl1pPr marL="0" indent="0" algn="l">
              <a:buFont typeface="Arial" pitchFamily="34" charset="0"/>
              <a:buChar char=" "/>
              <a:defRPr sz="1800" baseline="0">
                <a:effectLst/>
              </a:defRPr>
            </a:lvl1pPr>
            <a:lvl2pPr marL="61913" indent="-61913">
              <a:buFont typeface="Arial" pitchFamily="34" charset="0"/>
              <a:buChar char=" "/>
              <a:defRPr sz="1200"/>
            </a:lvl2pPr>
          </a:lstStyle>
          <a:p>
            <a:r>
              <a:rPr lang="en-US" dirty="0"/>
              <a:t>Product screenshot</a:t>
            </a:r>
          </a:p>
          <a:p>
            <a:endParaRPr lang="en-US" dirty="0"/>
          </a:p>
          <a:p>
            <a:pPr lvl="1"/>
            <a:r>
              <a:rPr lang="en-US" dirty="0"/>
              <a:t>Feel free to provide multiple choices for screenshots if available, so the designer can select the best layout.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Please provide the highest resolution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8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 b="17645"/>
          <a:stretch/>
        </p:blipFill>
        <p:spPr>
          <a:xfrm>
            <a:off x="5645729" y="3532911"/>
            <a:ext cx="3498272" cy="3325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827" y="2815528"/>
            <a:ext cx="7749786" cy="1362075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6827" y="1301460"/>
            <a:ext cx="7749786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8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>
            <a:off x="0" y="0"/>
            <a:ext cx="285070" cy="6861175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rgbClr val="005686"/>
              </a:gs>
              <a:gs pos="20000">
                <a:srgbClr val="172436"/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238" y="1600200"/>
            <a:ext cx="7966075" cy="4572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135" y="203085"/>
            <a:ext cx="7962938" cy="74980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2" y="64576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©2013 LinkedIn Corporation.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9783" y="6457614"/>
            <a:ext cx="96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4" name="Picture 13" descr="in_flat reverse_128x.pn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1231" y="6559434"/>
            <a:ext cx="162605" cy="1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1500" indent="-2286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2013" indent="-176213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166688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–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33513" indent="-176213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Lucida Grande"/>
        <a:buChar char="·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inkedinpartners.zendesk.com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err="1"/>
              <a:t>Zendesk</a:t>
            </a:r>
            <a:r>
              <a:rPr lang="en-IE" dirty="0"/>
              <a:t> Guide for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52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©2014 LinkedIn Corporation.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7696200" cy="1143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Step 1: Go to: </a:t>
            </a:r>
            <a:r>
              <a:rPr lang="en-IE" sz="2000" dirty="0">
                <a:latin typeface="Arial" pitchFamily="34" charset="0"/>
                <a:cs typeface="Arial" pitchFamily="34" charset="0"/>
                <a:hlinkClick r:id="rId2"/>
              </a:rPr>
              <a:t>https://linkedinpartners.zendesk.com</a:t>
            </a:r>
            <a:endParaRPr lang="en-IE" sz="2000" dirty="0">
              <a:latin typeface="Arial" pitchFamily="34" charset="0"/>
              <a:cs typeface="Arial" pitchFamily="34" charset="0"/>
            </a:endParaRPr>
          </a:p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Step 2: Make sure you are logged in</a:t>
            </a:r>
          </a:p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Step 3: Click on “Submit a request” </a:t>
            </a:r>
            <a:r>
              <a:rPr kumimoji="0" lang="en-IE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914400"/>
            <a:ext cx="19812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06197" y="1307680"/>
            <a:ext cx="1185003" cy="749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2133601"/>
            <a:ext cx="7632977" cy="434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4382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©2014 LinkedIn Corporation.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5181600" cy="5715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Step 4) Choose the correct request 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8524" y="114300"/>
            <a:ext cx="2438400" cy="40005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1400" dirty="0">
                <a:latin typeface="Arial" pitchFamily="34" charset="0"/>
                <a:cs typeface="Arial" pitchFamily="34" charset="0"/>
              </a:rPr>
              <a:t>Here is a list of request types: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753415"/>
            <a:ext cx="5181600" cy="5715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Step 5) Fill in the request and submit!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1" y="3200401"/>
            <a:ext cx="2794800" cy="31354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/>
          <p:nvPr/>
        </p:nvCxnSpPr>
        <p:spPr>
          <a:xfrm flipH="1">
            <a:off x="2667000" y="3200401"/>
            <a:ext cx="1676400" cy="2819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00500" y="5200203"/>
            <a:ext cx="2209800" cy="5715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Step 6) Done!!!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66" y="457201"/>
            <a:ext cx="2576752" cy="6019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748212" cy="18782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98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©2014 LinkedIn Corporation.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6629400" cy="7620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When your LinkedIn agent has replied to your request you get an email notification: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971800"/>
            <a:ext cx="8458200" cy="571500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defTabSz="457200">
              <a:spcBef>
                <a:spcPct val="20000"/>
              </a:spcBef>
              <a:buClr>
                <a:schemeClr val="accent1"/>
              </a:buClr>
            </a:pPr>
            <a:r>
              <a:rPr lang="en-IE" sz="2000" dirty="0">
                <a:latin typeface="Arial" pitchFamily="34" charset="0"/>
                <a:cs typeface="Arial" pitchFamily="34" charset="0"/>
              </a:rPr>
              <a:t>You can check the status of your organisation’s requests in “My activities”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8804"/>
            <a:ext cx="4349620" cy="2743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7" name="Straight Arrow Connector 6"/>
          <p:cNvCxnSpPr/>
          <p:nvPr/>
        </p:nvCxnSpPr>
        <p:spPr>
          <a:xfrm>
            <a:off x="8229600" y="33177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685800"/>
            <a:ext cx="3664696" cy="21904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19" y="4038600"/>
            <a:ext cx="4197581" cy="1727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9214290"/>
      </p:ext>
    </p:extLst>
  </p:cSld>
  <p:clrMapOvr>
    <a:masterClrMapping/>
  </p:clrMapOvr>
</p:sld>
</file>

<file path=ppt/theme/theme1.xml><?xml version="1.0" encoding="utf-8"?>
<a:theme xmlns:a="http://schemas.openxmlformats.org/drawingml/2006/main" name="LI-Template-OrgName-Blue-Dec2012">
  <a:themeElements>
    <a:clrScheme name="LinkedIn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0077B5"/>
      </a:accent1>
      <a:accent2>
        <a:srgbClr val="A9C833"/>
      </a:accent2>
      <a:accent3>
        <a:srgbClr val="E88D21"/>
      </a:accent3>
      <a:accent4>
        <a:srgbClr val="C10059"/>
      </a:accent4>
      <a:accent5>
        <a:srgbClr val="E5B624"/>
      </a:accent5>
      <a:accent6>
        <a:srgbClr val="888888"/>
      </a:accent6>
      <a:hlink>
        <a:srgbClr val="0077B5"/>
      </a:hlink>
      <a:folHlink>
        <a:srgbClr val="0077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126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Lucida Grande</vt:lpstr>
      <vt:lpstr>Wingdings</vt:lpstr>
      <vt:lpstr>LI-Template-OrgName-Blue-Dec2012</vt:lpstr>
      <vt:lpstr>Zendesk Guide for Partners</vt:lpstr>
      <vt:lpstr>PowerPoint Presentation</vt:lpstr>
      <vt:lpstr>PowerPoint Presentation</vt:lpstr>
      <vt:lpstr>PowerPoint Presentation</vt:lpstr>
    </vt:vector>
  </TitlesOfParts>
  <Company>LinkedIn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Zendesk Guide for Partners</dc:title>
  <dc:creator>Linus Wellen</dc:creator>
  <cp:lastModifiedBy>Thiruvudaiyan T G (LinkedIn Supplier)</cp:lastModifiedBy>
  <cp:revision>9</cp:revision>
  <dcterms:created xsi:type="dcterms:W3CDTF">2014-11-05T13:53:41Z</dcterms:created>
  <dcterms:modified xsi:type="dcterms:W3CDTF">2023-02-16T14:35:28Z</dcterms:modified>
</cp:coreProperties>
</file>